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7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73" r:id="rId13"/>
    <p:sldId id="265" r:id="rId14"/>
    <p:sldId id="274" r:id="rId15"/>
    <p:sldId id="276" r:id="rId16"/>
    <p:sldId id="288" r:id="rId17"/>
    <p:sldId id="277" r:id="rId18"/>
    <p:sldId id="269" r:id="rId19"/>
    <p:sldId id="279" r:id="rId20"/>
    <p:sldId id="281" r:id="rId21"/>
    <p:sldId id="282" r:id="rId22"/>
    <p:sldId id="284" r:id="rId23"/>
    <p:sldId id="283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E421-BEF0-45AC-A5F5-206AA93662D6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63EB-67DD-461B-898C-C2D864EEC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sáu</a:t>
            </a:r>
            <a:r>
              <a:rPr lang="en-US" sz="4000" dirty="0" smtClean="0"/>
              <a:t>, </a:t>
            </a:r>
            <a:r>
              <a:rPr lang="en-US" sz="4000" dirty="0" err="1" smtClean="0"/>
              <a:t>ngày</a:t>
            </a:r>
            <a:r>
              <a:rPr lang="en-US" sz="4000" dirty="0" smtClean="0"/>
              <a:t> 16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10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2015</a:t>
            </a:r>
            <a:br>
              <a:rPr lang="en-US" sz="4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297180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hoạt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lớp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534400" cy="6479500"/>
            <a:chOff x="228600" y="228600"/>
            <a:chExt cx="85344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867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7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534400" cy="6479500"/>
            <a:chOff x="228600" y="228600"/>
            <a:chExt cx="85344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715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8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667000" cy="3176763"/>
            <a:chOff x="228600" y="304800"/>
            <a:chExt cx="8610600" cy="6306403"/>
          </a:xfrm>
        </p:grpSpPr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8610600" cy="5638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417761" y="6000214"/>
              <a:ext cx="2285999" cy="61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53000" y="0"/>
            <a:ext cx="1905000" cy="3257799"/>
            <a:chOff x="228600" y="228600"/>
            <a:chExt cx="8534400" cy="6373770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791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17760" y="6000215"/>
              <a:ext cx="3296980" cy="60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3657600"/>
            <a:ext cx="2362200" cy="2951974"/>
            <a:chOff x="198620" y="228600"/>
            <a:chExt cx="8915400" cy="6443415"/>
          </a:xfrm>
        </p:grpSpPr>
        <p:pic>
          <p:nvPicPr>
            <p:cNvPr id="9" name="Picture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0" y="228600"/>
              <a:ext cx="8915400" cy="5943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17758" y="6000215"/>
              <a:ext cx="3395510" cy="67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7000" y="0"/>
            <a:ext cx="2286000" cy="3279577"/>
            <a:chOff x="74950" y="304800"/>
            <a:chExt cx="8915400" cy="6147288"/>
          </a:xfrm>
        </p:grpSpPr>
        <p:sp>
          <p:nvSpPr>
            <p:cNvPr id="12" name="TextBox 11"/>
            <p:cNvSpPr txBox="1"/>
            <p:nvPr/>
          </p:nvSpPr>
          <p:spPr>
            <a:xfrm>
              <a:off x="2452390" y="5875186"/>
              <a:ext cx="4160520" cy="57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0" y="304800"/>
              <a:ext cx="8915400" cy="54864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0" y="3657600"/>
            <a:ext cx="2514600" cy="3085133"/>
            <a:chOff x="228600" y="228600"/>
            <a:chExt cx="8610600" cy="6348317"/>
          </a:xfrm>
        </p:grpSpPr>
        <p:pic>
          <p:nvPicPr>
            <p:cNvPr id="18" name="Picture 1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610600" cy="56388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352797" y="5943600"/>
              <a:ext cx="3659909" cy="633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00600" y="3657600"/>
            <a:ext cx="2362200" cy="3190220"/>
            <a:chOff x="513080" y="544051"/>
            <a:chExt cx="8534400" cy="6983456"/>
          </a:xfrm>
        </p:grpSpPr>
        <p:pic>
          <p:nvPicPr>
            <p:cNvPr id="21" name="Picture 2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80" y="544051"/>
              <a:ext cx="8534400" cy="58673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17759" y="6382168"/>
              <a:ext cx="3638361" cy="1145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7</a:t>
              </a:r>
            </a:p>
            <a:p>
              <a:pPr algn="ctr"/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Picture 2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57600"/>
            <a:ext cx="2133600" cy="2667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64970" y="631086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BICH TRAM\Pictures\12079271_10153105291636373_3399090650520963519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0"/>
            <a:ext cx="2286000" cy="28194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696200" y="3048000"/>
            <a:ext cx="735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5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9900" y="642081"/>
            <a:ext cx="3962400" cy="3048000"/>
            <a:chOff x="228600" y="304800"/>
            <a:chExt cx="8610600" cy="6367419"/>
          </a:xfrm>
        </p:grpSpPr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8610600" cy="5638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17761" y="6000213"/>
              <a:ext cx="2285999" cy="6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9580" y="597111"/>
            <a:ext cx="4369630" cy="3136689"/>
            <a:chOff x="228600" y="228600"/>
            <a:chExt cx="8534400" cy="6438293"/>
          </a:xfrm>
        </p:grpSpPr>
        <p:pic>
          <p:nvPicPr>
            <p:cNvPr id="10" name="Picture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791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17760" y="6000214"/>
              <a:ext cx="2285999" cy="6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3810000"/>
            <a:ext cx="4373380" cy="2895600"/>
            <a:chOff x="198620" y="228600"/>
            <a:chExt cx="8915400" cy="6320364"/>
          </a:xfrm>
        </p:grpSpPr>
        <p:pic>
          <p:nvPicPr>
            <p:cNvPr id="14" name="Picture 1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0" y="228600"/>
              <a:ext cx="8915400" cy="5943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417759" y="6000214"/>
              <a:ext cx="2286000" cy="5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3810000"/>
            <a:ext cx="4038600" cy="3067110"/>
            <a:chOff x="304800" y="3810000"/>
            <a:chExt cx="4038600" cy="3067110"/>
          </a:xfrm>
        </p:grpSpPr>
        <p:pic>
          <p:nvPicPr>
            <p:cNvPr id="19" name="Picture 2" descr="C:\Users\BICH TRAM\Pictures\12079271_10153105291636373_3399090650520963519_n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3810000"/>
              <a:ext cx="4038600" cy="25908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524000" y="6477000"/>
              <a:ext cx="1121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304800"/>
            <a:ext cx="8610600" cy="6403300"/>
            <a:chOff x="228600" y="304800"/>
            <a:chExt cx="8610600" cy="64033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8610600" cy="5638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6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534400" cy="6479500"/>
            <a:chOff x="228600" y="228600"/>
            <a:chExt cx="85344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791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7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TRAM\Pictures\12079271_10153105291636373_33990906505209635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7760" y="60002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620" y="228600"/>
            <a:ext cx="8915400" cy="6479500"/>
            <a:chOff x="198620" y="228600"/>
            <a:chExt cx="89154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0" y="228600"/>
              <a:ext cx="8915400" cy="594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5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940" y="625840"/>
            <a:ext cx="4253460" cy="2819400"/>
            <a:chOff x="74950" y="304800"/>
            <a:chExt cx="8915400" cy="6095524"/>
          </a:xfrm>
        </p:grpSpPr>
        <p:sp>
          <p:nvSpPr>
            <p:cNvPr id="7" name="TextBox 6"/>
            <p:cNvSpPr txBox="1"/>
            <p:nvPr/>
          </p:nvSpPr>
          <p:spPr>
            <a:xfrm>
              <a:off x="3417760" y="6000214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0" y="304800"/>
              <a:ext cx="8915400" cy="54864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48070" y="762000"/>
            <a:ext cx="4295930" cy="2971800"/>
            <a:chOff x="228600" y="228600"/>
            <a:chExt cx="8610600" cy="6115110"/>
          </a:xfrm>
        </p:grpSpPr>
        <p:pic>
          <p:nvPicPr>
            <p:cNvPr id="15" name="Pictur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610600" cy="5638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52800" y="59436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3733800"/>
            <a:ext cx="4191000" cy="2819400"/>
            <a:chOff x="228600" y="228600"/>
            <a:chExt cx="8534400" cy="6171724"/>
          </a:xfrm>
        </p:grpSpPr>
        <p:pic>
          <p:nvPicPr>
            <p:cNvPr id="18" name="Picture 1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867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17760" y="6000214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7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0" y="4052316"/>
            <a:ext cx="4267200" cy="2805684"/>
            <a:chOff x="4572000" y="3962400"/>
            <a:chExt cx="4267200" cy="2805684"/>
          </a:xfrm>
        </p:grpSpPr>
        <p:pic>
          <p:nvPicPr>
            <p:cNvPr id="21" name="Picture 2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962400"/>
              <a:ext cx="4267200" cy="2438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29400" y="642953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8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2743200" y="620093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950" y="304800"/>
            <a:ext cx="8915400" cy="6403300"/>
            <a:chOff x="74950" y="304800"/>
            <a:chExt cx="8915400" cy="6403300"/>
          </a:xfrm>
        </p:grpSpPr>
        <p:sp>
          <p:nvSpPr>
            <p:cNvPr id="2" name="TextBox 1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0" y="304800"/>
              <a:ext cx="8915400" cy="548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9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b="1" u="sng" dirty="0" err="1"/>
              <a:t>Câu</a:t>
            </a:r>
            <a:r>
              <a:rPr lang="en-US" b="1" u="sng" dirty="0"/>
              <a:t> 1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vi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Tường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</a:t>
            </a:r>
          </a:p>
          <a:p>
            <a:r>
              <a:rPr lang="en-US" b="1" u="sng" dirty="0" err="1"/>
              <a:t>Câu</a:t>
            </a:r>
            <a:r>
              <a:rPr lang="en-US" b="1" u="sng" dirty="0"/>
              <a:t> 2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Tường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vi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?</a:t>
            </a:r>
          </a:p>
          <a:p>
            <a:r>
              <a:rPr lang="en-US" b="1" u="sng" dirty="0" err="1"/>
              <a:t>Câu</a:t>
            </a:r>
            <a:r>
              <a:rPr lang="en-US" b="1" u="sng" dirty="0"/>
              <a:t> 3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vi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Luân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Tường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sai</a:t>
            </a:r>
            <a:r>
              <a:rPr lang="en-US" dirty="0"/>
              <a:t>?</a:t>
            </a:r>
          </a:p>
          <a:p>
            <a:r>
              <a:rPr lang="en-US" b="1" u="sng" dirty="0" err="1"/>
              <a:t>Câu</a:t>
            </a:r>
            <a:r>
              <a:rPr lang="en-US" b="1" u="sng" dirty="0"/>
              <a:t> 4</a:t>
            </a:r>
            <a:r>
              <a:rPr lang="en-US" dirty="0"/>
              <a:t>: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Tường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?</a:t>
            </a:r>
          </a:p>
          <a:p>
            <a:r>
              <a:rPr lang="en-US" b="1" u="sng" dirty="0" err="1"/>
              <a:t>Câu</a:t>
            </a:r>
            <a:r>
              <a:rPr lang="en-US" b="1" u="sng" dirty="0"/>
              <a:t> 5</a:t>
            </a:r>
            <a:r>
              <a:rPr lang="en-US" dirty="0"/>
              <a:t>: Theo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Tường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28600"/>
            <a:ext cx="8610600" cy="6479500"/>
            <a:chOff x="228600" y="228600"/>
            <a:chExt cx="86106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610600" cy="5638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9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534400" cy="6479500"/>
            <a:chOff x="228600" y="228600"/>
            <a:chExt cx="85344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867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7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7760" y="60002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667000" cy="3176763"/>
            <a:chOff x="228600" y="304800"/>
            <a:chExt cx="8610600" cy="6306403"/>
          </a:xfrm>
        </p:grpSpPr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8610600" cy="5638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417761" y="6000214"/>
              <a:ext cx="2285999" cy="61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38455" y="0"/>
            <a:ext cx="1905000" cy="3257799"/>
            <a:chOff x="228600" y="228600"/>
            <a:chExt cx="8534400" cy="6373770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791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17760" y="6000215"/>
              <a:ext cx="3296980" cy="60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6389" y="0"/>
            <a:ext cx="3747611" cy="3151378"/>
            <a:chOff x="3417758" y="266261"/>
            <a:chExt cx="14144209" cy="6354568"/>
          </a:xfrm>
        </p:grpSpPr>
        <p:pic>
          <p:nvPicPr>
            <p:cNvPr id="9" name="Picture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567" y="266261"/>
              <a:ext cx="8915400" cy="59435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17758" y="6000215"/>
              <a:ext cx="3395510" cy="620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076" y="3568243"/>
            <a:ext cx="2286000" cy="3279577"/>
            <a:chOff x="74950" y="304800"/>
            <a:chExt cx="8915400" cy="6147288"/>
          </a:xfrm>
        </p:grpSpPr>
        <p:sp>
          <p:nvSpPr>
            <p:cNvPr id="12" name="TextBox 11"/>
            <p:cNvSpPr txBox="1"/>
            <p:nvPr/>
          </p:nvSpPr>
          <p:spPr>
            <a:xfrm>
              <a:off x="2452390" y="5875186"/>
              <a:ext cx="4160520" cy="57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0" y="304800"/>
              <a:ext cx="8915400" cy="54864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333655" y="3772867"/>
            <a:ext cx="2238345" cy="3085133"/>
            <a:chOff x="228600" y="228600"/>
            <a:chExt cx="8610600" cy="6348317"/>
          </a:xfrm>
        </p:grpSpPr>
        <p:pic>
          <p:nvPicPr>
            <p:cNvPr id="18" name="Picture 1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610600" cy="56388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352797" y="5943600"/>
              <a:ext cx="3659909" cy="633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95800" y="3772867"/>
            <a:ext cx="2362200" cy="3190220"/>
            <a:chOff x="513080" y="544051"/>
            <a:chExt cx="8534400" cy="6983456"/>
          </a:xfrm>
        </p:grpSpPr>
        <p:pic>
          <p:nvPicPr>
            <p:cNvPr id="21" name="Picture 2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80" y="544051"/>
              <a:ext cx="8534400" cy="58673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17759" y="6382168"/>
              <a:ext cx="3638361" cy="1145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7</a:t>
              </a:r>
            </a:p>
            <a:p>
              <a:pPr algn="ctr"/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567628" y="284046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77" y="-28519"/>
            <a:ext cx="1940406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445" y="3568243"/>
            <a:ext cx="287169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BICH TRAM\Pictures\12079271_10153105291636373_3399090650520963519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0"/>
            <a:ext cx="2286000" cy="2819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806771"/>
            <a:ext cx="2514600" cy="30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3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/>
              <a:t>Làm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thế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nào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để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trở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thành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người</a:t>
            </a:r>
            <a:r>
              <a:rPr lang="en-US" sz="6700" b="1" dirty="0" smtClean="0"/>
              <a:t> </a:t>
            </a:r>
            <a:r>
              <a:rPr lang="en-US" sz="6700" b="1" dirty="0" err="1" smtClean="0"/>
              <a:t>tốt</a:t>
            </a:r>
            <a:r>
              <a:rPr lang="en-US" sz="6700" b="1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/>
              <a:t>Để</a:t>
            </a:r>
            <a:r>
              <a:rPr lang="en-US" sz="5400" dirty="0" smtClean="0"/>
              <a:t> </a:t>
            </a:r>
            <a:r>
              <a:rPr lang="en-US" sz="5400" dirty="0" err="1" smtClean="0"/>
              <a:t>trở</a:t>
            </a:r>
            <a:r>
              <a:rPr lang="en-US" sz="5400" dirty="0" smtClean="0"/>
              <a:t> </a:t>
            </a:r>
            <a:r>
              <a:rPr lang="en-US" sz="5400" dirty="0" err="1" smtClean="0"/>
              <a:t>thành</a:t>
            </a:r>
            <a:r>
              <a:rPr lang="en-US" sz="5400" dirty="0" smtClean="0"/>
              <a:t> </a:t>
            </a:r>
            <a:r>
              <a:rPr lang="en-US" sz="5400" dirty="0" err="1" smtClean="0"/>
              <a:t>người</a:t>
            </a:r>
            <a:r>
              <a:rPr lang="en-US" sz="5400" dirty="0" smtClean="0"/>
              <a:t> </a:t>
            </a:r>
            <a:r>
              <a:rPr lang="en-US" sz="5400" dirty="0" err="1" smtClean="0"/>
              <a:t>tốt</a:t>
            </a:r>
            <a:r>
              <a:rPr lang="en-US" sz="5400" dirty="0" smtClean="0"/>
              <a:t> </a:t>
            </a:r>
            <a:r>
              <a:rPr lang="en-US" sz="5400" dirty="0" err="1" smtClean="0"/>
              <a:t>cần</a:t>
            </a:r>
            <a:r>
              <a:rPr lang="en-US" sz="5400" dirty="0" smtClean="0"/>
              <a:t> </a:t>
            </a:r>
            <a:r>
              <a:rPr lang="en-US" sz="5400" dirty="0" err="1" smtClean="0"/>
              <a:t>có</a:t>
            </a:r>
            <a:r>
              <a:rPr lang="en-US" sz="5400" dirty="0" smtClean="0"/>
              <a:t>:      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00200" y="3505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600200" y="44958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3048000"/>
            <a:ext cx="9144000" cy="914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2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Thói</a:t>
            </a:r>
            <a:r>
              <a:rPr kumimoji="0" lang="en-US" sz="2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quen</a:t>
            </a:r>
            <a:r>
              <a:rPr kumimoji="0" lang="en-US" sz="2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tốt</a:t>
            </a:r>
            <a:r>
              <a:rPr kumimoji="0" lang="en-US" sz="2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42672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Hành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tốt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759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lphaLcParenR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304800"/>
            <a:ext cx="8610600" cy="6403300"/>
            <a:chOff x="228600" y="304800"/>
            <a:chExt cx="8610600" cy="64033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8610600" cy="5638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950" y="304800"/>
            <a:ext cx="8915400" cy="6403300"/>
            <a:chOff x="74950" y="304800"/>
            <a:chExt cx="8915400" cy="6403300"/>
          </a:xfrm>
        </p:grpSpPr>
        <p:sp>
          <p:nvSpPr>
            <p:cNvPr id="2" name="TextBox 1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0" y="304800"/>
              <a:ext cx="8915400" cy="5486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534400" cy="6479500"/>
            <a:chOff x="228600" y="228600"/>
            <a:chExt cx="85344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534400" cy="5791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TRAM\Pictures\12079271_10153105291636373_33990906505209635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7760" y="60002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6479500"/>
            <a:chOff x="228600" y="228600"/>
            <a:chExt cx="86106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610600" cy="5638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52400"/>
            <a:ext cx="8915400" cy="6479500"/>
            <a:chOff x="198620" y="228600"/>
            <a:chExt cx="8915400" cy="6479500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0" y="228600"/>
              <a:ext cx="8915400" cy="594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17760" y="6000214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257</Words>
  <Application>Microsoft Office PowerPoint</Application>
  <PresentationFormat>On-screen Show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Thứ sáu, ngày 16 tháng 10 năm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thế nào để trở thành người tốt?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AIC</cp:lastModifiedBy>
  <cp:revision>25</cp:revision>
  <dcterms:created xsi:type="dcterms:W3CDTF">2015-10-12T03:10:27Z</dcterms:created>
  <dcterms:modified xsi:type="dcterms:W3CDTF">2015-10-16T05:53:56Z</dcterms:modified>
</cp:coreProperties>
</file>